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5"/>
  </p:notesMasterIdLst>
  <p:sldIdLst>
    <p:sldId id="291" r:id="rId2"/>
    <p:sldId id="292" r:id="rId3"/>
    <p:sldId id="262" r:id="rId4"/>
    <p:sldId id="256" r:id="rId5"/>
    <p:sldId id="257" r:id="rId6"/>
    <p:sldId id="258" r:id="rId7"/>
    <p:sldId id="259" r:id="rId8"/>
    <p:sldId id="260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3" r:id="rId39"/>
    <p:sldId id="294" r:id="rId40"/>
    <p:sldId id="295" r:id="rId41"/>
    <p:sldId id="297" r:id="rId42"/>
    <p:sldId id="296" r:id="rId43"/>
    <p:sldId id="29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oHyeong Jeong" initials="SJ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09"/>
    <p:restoredTop sz="94654"/>
  </p:normalViewPr>
  <p:slideViewPr>
    <p:cSldViewPr snapToGrid="0" snapToObjects="1">
      <p:cViewPr>
        <p:scale>
          <a:sx n="44" d="100"/>
          <a:sy n="44" d="100"/>
        </p:scale>
        <p:origin x="976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commentAuthors" Target="commentAuthors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2-01T15:20:58.349" idx="1">
    <p:pos x="9430" y="5046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F4C99-FD9C-D64D-AC02-14047D097CD7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E6EB1-0E7D-1D4F-8E68-47FEE8F756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981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EE6EB1-0E7D-1D4F-8E68-47FEE8F756A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4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B15B4-75C8-5240-AB86-8D4222BBF1C0}" type="datetime1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86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24C64-E7F7-5F48-9D74-48A77AD8CF86}" type="datetime1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75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765A2-440A-C446-9525-48E7DBB26C00}" type="datetime1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88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D9311-5D4D-E34F-B076-2B1BF86DCDCB}" type="datetime1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8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988AE-541F-4E4C-8116-4DA50BFCB956}" type="datetime1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92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C9FC5-CF74-934D-AD78-3E249231358E}" type="datetime1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647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1A46-1242-514D-8E6C-AD91A5868204}" type="datetime1">
              <a:rPr lang="en-US" smtClean="0"/>
              <a:t>2/1/18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0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AAB4-3E80-E144-BAC7-DC7668CC4B45}" type="datetime1">
              <a:rPr lang="en-US" smtClean="0"/>
              <a:t>2/1/18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84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A63AB-30DA-C14D-9BE3-3BA267883CAC}" type="datetime1">
              <a:rPr lang="en-US" smtClean="0"/>
              <a:t>2/1/18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88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9E6D8-E58B-E047-80A5-288A903F27FC}" type="datetime1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05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4C173-748A-7F46-8F23-20A27A883D7F}" type="datetime1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827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B08588-345B-D449-AF9D-620EDBAB9E1A}" type="datetime1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E2A40-C1DC-984D-8D9C-999077F06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20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-bcf.usc.edu/~gareth/ISL/" TargetMode="External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b="1" dirty="0" smtClean="0">
                <a:solidFill>
                  <a:srgbClr val="C00000"/>
                </a:solidFill>
                <a:latin typeface="+mn-lt"/>
                <a:ea typeface="Al Nile" charset="-78"/>
                <a:cs typeface="Al Nile" charset="-78"/>
              </a:rPr>
              <a:t>Linear Regression</a:t>
            </a:r>
            <a:endParaRPr lang="en-US" b="1" dirty="0">
              <a:solidFill>
                <a:srgbClr val="C00000"/>
              </a:solidFill>
              <a:latin typeface="+mn-lt"/>
              <a:ea typeface="Al Nile" charset="-78"/>
              <a:cs typeface="Al Nile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>
                <a:ea typeface="Arial Rounded MT Bold" charset="0"/>
                <a:cs typeface="Arial Rounded MT Bold" charset="0"/>
              </a:rPr>
              <a:t>SeoHyeong</a:t>
            </a:r>
            <a:r>
              <a:rPr lang="en-US" dirty="0" smtClean="0">
                <a:ea typeface="Arial Rounded MT Bold" charset="0"/>
                <a:cs typeface="Arial Rounded MT Bold" charset="0"/>
              </a:rPr>
              <a:t> </a:t>
            </a:r>
            <a:r>
              <a:rPr lang="en-US" dirty="0" err="1" smtClean="0">
                <a:ea typeface="Arial Rounded MT Bold" charset="0"/>
                <a:cs typeface="Arial Rounded MT Bold" charset="0"/>
              </a:rPr>
              <a:t>Jeong</a:t>
            </a:r>
            <a:endParaRPr lang="en-US" dirty="0" smtClean="0">
              <a:ea typeface="Arial Rounded MT Bold" charset="0"/>
              <a:cs typeface="Arial Rounded MT Bold" charset="0"/>
            </a:endParaRPr>
          </a:p>
          <a:p>
            <a:endParaRPr lang="en-US" dirty="0" smtClean="0">
              <a:ea typeface="Arial Rounded MT Bold" charset="0"/>
              <a:cs typeface="Arial Rounded MT Bold" charset="0"/>
            </a:endParaRPr>
          </a:p>
          <a:p>
            <a:r>
              <a:rPr lang="en-US" dirty="0" smtClean="0">
                <a:ea typeface="Arial Rounded MT Bold" charset="0"/>
                <a:cs typeface="Arial Rounded MT Bold" charset="0"/>
              </a:rPr>
              <a:t>REFERENCE</a:t>
            </a:r>
          </a:p>
          <a:p>
            <a:r>
              <a:rPr lang="en-US" dirty="0" smtClean="0">
                <a:ea typeface="Arial Rounded MT Bold" charset="0"/>
                <a:cs typeface="Arial Rounded MT Bold" charset="0"/>
              </a:rPr>
              <a:t>STATS 202: Data Mining (Stanford)</a:t>
            </a:r>
            <a:endParaRPr lang="en-US" dirty="0"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41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0"/>
            <a:ext cx="9503408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90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7"/>
          <a:stretch/>
        </p:blipFill>
        <p:spPr>
          <a:xfrm>
            <a:off x="1358900" y="0"/>
            <a:ext cx="930910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31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0"/>
            <a:ext cx="9426633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14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00" y="0"/>
            <a:ext cx="9487949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77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600" y="0"/>
            <a:ext cx="9184389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79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382" y="0"/>
            <a:ext cx="9402536" cy="68580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5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128" y="0"/>
            <a:ext cx="9419744" cy="68580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079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177800"/>
            <a:ext cx="8966200" cy="6502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63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165100"/>
            <a:ext cx="8966200" cy="65151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3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77800"/>
            <a:ext cx="8928100" cy="6502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16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858" y="1582993"/>
            <a:ext cx="2527300" cy="381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02942" y="2391502"/>
            <a:ext cx="58108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Download the book PDF</a:t>
            </a:r>
          </a:p>
          <a:p>
            <a:r>
              <a:rPr lang="en-US" sz="2800" dirty="0" smtClean="0">
                <a:hlinkClick r:id="rId3"/>
              </a:rPr>
              <a:t>http://www-bcf.usc.edu/~gareth/ISL</a:t>
            </a:r>
            <a:r>
              <a:rPr lang="en-US" sz="2800" dirty="0" smtClean="0">
                <a:hlinkClick r:id="rId3"/>
              </a:rPr>
              <a:t>/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Ch3. Linear Regression</a:t>
            </a:r>
          </a:p>
          <a:p>
            <a:r>
              <a:rPr lang="en-US" sz="2800" dirty="0" smtClean="0"/>
              <a:t>Ch4. Classification</a:t>
            </a:r>
            <a:endParaRPr lang="en-US" sz="2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7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177800"/>
            <a:ext cx="8966200" cy="64897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72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165100"/>
            <a:ext cx="8966200" cy="65151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72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77800"/>
            <a:ext cx="8940800" cy="6502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275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177800"/>
            <a:ext cx="8953500" cy="6502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8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77800"/>
            <a:ext cx="8928100" cy="64897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892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77800"/>
            <a:ext cx="8940800" cy="6502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8591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03200"/>
            <a:ext cx="8978900" cy="64389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519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90500"/>
            <a:ext cx="8940800" cy="6477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0719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165100"/>
            <a:ext cx="8966200" cy="65278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030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203200"/>
            <a:ext cx="8890000" cy="64389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9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0"/>
            <a:ext cx="9434417" cy="68580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2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77800"/>
            <a:ext cx="8928100" cy="6502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450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77800"/>
            <a:ext cx="8928100" cy="64897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490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139700"/>
            <a:ext cx="9055100" cy="65659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26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127000"/>
            <a:ext cx="9042400" cy="6591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9517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127000"/>
            <a:ext cx="9093200" cy="6604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82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01600"/>
            <a:ext cx="9131300" cy="66548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68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12700"/>
            <a:ext cx="9093200" cy="68199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101600"/>
            <a:ext cx="9093200" cy="66421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6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38</a:t>
            </a:fld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rgbClr val="C00000"/>
                </a:solidFill>
                <a:latin typeface="+mn-lt"/>
                <a:ea typeface="Al Nile" charset="-78"/>
                <a:cs typeface="Al Nile" charset="-78"/>
              </a:rPr>
              <a:t>Assignments</a:t>
            </a:r>
            <a:endParaRPr lang="en-US" b="1" dirty="0">
              <a:solidFill>
                <a:srgbClr val="C00000"/>
              </a:solidFill>
              <a:latin typeface="+mn-lt"/>
              <a:ea typeface="Al Nile" charset="-78"/>
              <a:cs typeface="Al Nile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368314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39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764" y="365125"/>
            <a:ext cx="9198267" cy="635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917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0"/>
            <a:ext cx="94391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40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453" y="1602198"/>
            <a:ext cx="9051218" cy="415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1747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41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490" y="365125"/>
            <a:ext cx="9099344" cy="636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648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42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326" y="1027906"/>
            <a:ext cx="10233474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37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43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741" y="1311787"/>
            <a:ext cx="9958518" cy="47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73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" r="1006"/>
          <a:stretch/>
        </p:blipFill>
        <p:spPr>
          <a:xfrm>
            <a:off x="1456267" y="0"/>
            <a:ext cx="9245600" cy="68580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55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11"/>
          <a:stretch/>
        </p:blipFill>
        <p:spPr>
          <a:xfrm>
            <a:off x="1346201" y="0"/>
            <a:ext cx="9186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50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00" y="0"/>
            <a:ext cx="94956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93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"/>
          <a:stretch/>
        </p:blipFill>
        <p:spPr>
          <a:xfrm>
            <a:off x="1524000" y="0"/>
            <a:ext cx="9282017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72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00" y="0"/>
            <a:ext cx="9456295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E2A40-C1DC-984D-8D9C-999077F06D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91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71</Words>
  <Application>Microsoft Macintosh PowerPoint</Application>
  <PresentationFormat>Widescreen</PresentationFormat>
  <Paragraphs>51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Al Nile</vt:lpstr>
      <vt:lpstr>Arial Rounded MT Bold</vt:lpstr>
      <vt:lpstr>Calibri</vt:lpstr>
      <vt:lpstr>Calibri Light</vt:lpstr>
      <vt:lpstr>Arial</vt:lpstr>
      <vt:lpstr>Office Theme</vt:lpstr>
      <vt:lpstr>Linear Regression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SeoHyeong Jeong</dc:creator>
  <cp:lastModifiedBy>SeoHyeong Jeong</cp:lastModifiedBy>
  <cp:revision>13</cp:revision>
  <cp:lastPrinted>2018-02-01T06:39:16Z</cp:lastPrinted>
  <dcterms:created xsi:type="dcterms:W3CDTF">2018-02-01T06:02:27Z</dcterms:created>
  <dcterms:modified xsi:type="dcterms:W3CDTF">2018-02-01T06:39:20Z</dcterms:modified>
</cp:coreProperties>
</file>

<file path=docProps/thumbnail.jpeg>
</file>